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/>
    <p:restoredTop sz="94704"/>
  </p:normalViewPr>
  <p:slideViewPr>
    <p:cSldViewPr snapToGrid="0">
      <p:cViewPr>
        <p:scale>
          <a:sx n="64" d="100"/>
          <a:sy n="64" d="100"/>
        </p:scale>
        <p:origin x="144" y="-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EEF82-DDAB-B346-B1D8-27B7CFA0BDBF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3DCB3-2BD9-AF42-AA3A-846F2E0BF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3DCB3-2BD9-AF42-AA3A-846F2E0BF2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2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0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5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82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08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6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1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6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9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8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963B6-D75F-0445-BEDF-2E3FF4CE683C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FE6E8C-D9E7-BE4B-B5D6-7AC859C3B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0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emf"/><Relationship Id="rId4" Type="http://schemas.openxmlformats.org/officeDocument/2006/relationships/image" Target="../media/image3.jp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00B94DB-FB4C-1FFC-DD68-13B639C219C1}"/>
              </a:ext>
            </a:extLst>
          </p:cNvPr>
          <p:cNvSpPr txBox="1"/>
          <p:nvPr/>
        </p:nvSpPr>
        <p:spPr>
          <a:xfrm>
            <a:off x="1506264" y="843496"/>
            <a:ext cx="272626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000" b="1" dirty="0" err="1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IoA</a:t>
            </a:r>
            <a:r>
              <a:rPr lang="en-US" sz="5000" b="1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 Research Poster Template • Add Title Information Text to Header Area: Allow An </a:t>
            </a:r>
            <a:r>
              <a:rPr lang="en-US" sz="5000" b="1" dirty="0" err="1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5000" b="1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 Font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5000" b="1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Size 60pt (Max). Myriad Pro Bold Condensed - see website for link to font family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00A4D4-7724-B1BB-0E85-1FD0D9BDFE89}"/>
              </a:ext>
            </a:extLst>
          </p:cNvPr>
          <p:cNvSpPr txBox="1"/>
          <p:nvPr/>
        </p:nvSpPr>
        <p:spPr>
          <a:xfrm>
            <a:off x="10804256" y="7885099"/>
            <a:ext cx="8666697" cy="194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 baseline="30000" dirty="0">
                <a:solidFill>
                  <a:srgbClr val="3F2B56"/>
                </a:solidFill>
                <a:latin typeface="Myriad Pro Light" panose="020B0403030403020204" pitchFamily="34" charset="0"/>
              </a:rPr>
              <a:t>1 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(Myriad Pro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Semibold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/Light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Approx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 19 pts) Institution details</a:t>
            </a:r>
          </a:p>
          <a:p>
            <a:pPr algn="ctr"/>
            <a:r>
              <a:rPr lang="en-US" sz="2100" b="1" baseline="30000" dirty="0">
                <a:solidFill>
                  <a:srgbClr val="3F2B56"/>
                </a:solidFill>
                <a:latin typeface="Myriad Pro Light" panose="020B0403030403020204" pitchFamily="34" charset="0"/>
              </a:rPr>
              <a:t>2 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(Myriad Pro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Semibold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/Light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Approx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 19 pts) Institution details</a:t>
            </a:r>
          </a:p>
          <a:p>
            <a:pPr algn="ctr"/>
            <a:r>
              <a:rPr lang="en-US" sz="2100" b="1" baseline="30000" dirty="0">
                <a:solidFill>
                  <a:srgbClr val="3F2B56"/>
                </a:solidFill>
                <a:latin typeface="Myriad Pro Light" panose="020B0403030403020204" pitchFamily="34" charset="0"/>
              </a:rPr>
              <a:t>3 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(Myriad Pro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Semibold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/Light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Approx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 19 pts) Institution details</a:t>
            </a:r>
          </a:p>
          <a:p>
            <a:pPr algn="ctr"/>
            <a:r>
              <a:rPr lang="en-US" sz="2100" b="1" baseline="30000" dirty="0">
                <a:solidFill>
                  <a:srgbClr val="3F2B56"/>
                </a:solidFill>
                <a:latin typeface="Myriad Pro Light" panose="020B0403030403020204" pitchFamily="34" charset="0"/>
              </a:rPr>
              <a:t>4 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(Myriad Pro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Semibold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/Light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Approx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 19 pts) Institution details</a:t>
            </a:r>
          </a:p>
          <a:p>
            <a:pPr algn="ctr"/>
            <a:r>
              <a:rPr lang="en-US" sz="2100" b="1" baseline="30000" dirty="0">
                <a:solidFill>
                  <a:srgbClr val="3F2B56"/>
                </a:solidFill>
                <a:latin typeface="Myriad Pro Light" panose="020B0403030403020204" pitchFamily="34" charset="0"/>
              </a:rPr>
              <a:t>5 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(Myriad Pro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Semibold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/Light </a:t>
            </a:r>
            <a:r>
              <a:rPr lang="en-US" sz="2100" dirty="0" err="1">
                <a:solidFill>
                  <a:srgbClr val="3F2B56"/>
                </a:solidFill>
                <a:latin typeface="Myriad Pro Light" panose="020B0403030403020204" pitchFamily="34" charset="0"/>
              </a:rPr>
              <a:t>Approx</a:t>
            </a:r>
            <a:r>
              <a:rPr lang="en-US" sz="2100" dirty="0">
                <a:solidFill>
                  <a:srgbClr val="3F2B56"/>
                </a:solidFill>
                <a:latin typeface="Myriad Pro Light" panose="020B0403030403020204" pitchFamily="34" charset="0"/>
              </a:rPr>
              <a:t> 19 pts) Institution details</a:t>
            </a:r>
          </a:p>
          <a:p>
            <a:pPr algn="ctr"/>
            <a:endParaRPr lang="en-US" sz="2100" dirty="0">
              <a:solidFill>
                <a:srgbClr val="3F2B56"/>
              </a:solidFill>
              <a:latin typeface="Myriad Pro Light" panose="020B0403030403020204" pitchFamily="34" charset="0"/>
            </a:endParaRPr>
          </a:p>
          <a:p>
            <a:pPr algn="ctr"/>
            <a:endParaRPr lang="en-US" sz="2100" dirty="0">
              <a:solidFill>
                <a:srgbClr val="3F2B56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72F283-47CB-E368-6FB1-848133C464D1}"/>
              </a:ext>
            </a:extLst>
          </p:cNvPr>
          <p:cNvSpPr/>
          <p:nvPr/>
        </p:nvSpPr>
        <p:spPr>
          <a:xfrm>
            <a:off x="872328" y="4679798"/>
            <a:ext cx="9153416" cy="10597373"/>
          </a:xfrm>
          <a:prstGeom prst="rect">
            <a:avLst/>
          </a:prstGeom>
          <a:solidFill>
            <a:srgbClr val="93358D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62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40D9A7-89A5-369E-2D25-785454A4CA0E}"/>
              </a:ext>
            </a:extLst>
          </p:cNvPr>
          <p:cNvSpPr txBox="1"/>
          <p:nvPr/>
        </p:nvSpPr>
        <p:spPr>
          <a:xfrm>
            <a:off x="1506264" y="6225720"/>
            <a:ext cx="8035301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 autem vel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</a:t>
            </a:r>
          </a:p>
          <a:p>
            <a:endParaRPr lang="en-US" sz="22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consectetuer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</a:t>
            </a:r>
          </a:p>
          <a:p>
            <a:endParaRPr lang="en-US" sz="22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 autem vel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.</a:t>
            </a:r>
          </a:p>
          <a:p>
            <a:endParaRPr lang="en-US" sz="2200" dirty="0">
              <a:ln w="0">
                <a:noFill/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(Text body Myriad Pro Regular, </a:t>
            </a:r>
            <a:r>
              <a:rPr lang="en-US" sz="2200" dirty="0" err="1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200" dirty="0">
                <a:ln w="0">
                  <a:noFill/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22 pts)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4B996D-B279-8918-BB32-CD53D91122B6}"/>
              </a:ext>
            </a:extLst>
          </p:cNvPr>
          <p:cNvSpPr/>
          <p:nvPr/>
        </p:nvSpPr>
        <p:spPr>
          <a:xfrm>
            <a:off x="10560898" y="18297661"/>
            <a:ext cx="9153416" cy="1059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62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5FD203-B94C-FDE1-1213-9B686FD08B15}"/>
              </a:ext>
            </a:extLst>
          </p:cNvPr>
          <p:cNvSpPr/>
          <p:nvPr/>
        </p:nvSpPr>
        <p:spPr>
          <a:xfrm>
            <a:off x="20249469" y="4679797"/>
            <a:ext cx="9153416" cy="1059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62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22D3F1-B0BA-5382-53CB-9CBF505D8767}"/>
              </a:ext>
            </a:extLst>
          </p:cNvPr>
          <p:cNvSpPr/>
          <p:nvPr/>
        </p:nvSpPr>
        <p:spPr>
          <a:xfrm>
            <a:off x="872327" y="22245817"/>
            <a:ext cx="9153416" cy="1059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62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768251-E11C-C94F-35FC-3EF5C1D9BD1C}"/>
              </a:ext>
            </a:extLst>
          </p:cNvPr>
          <p:cNvSpPr txBox="1"/>
          <p:nvPr/>
        </p:nvSpPr>
        <p:spPr>
          <a:xfrm>
            <a:off x="1480672" y="23310756"/>
            <a:ext cx="8035301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luptatum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zzril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delenit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augue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feugait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illum.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</a:p>
          <a:p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luptatum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zzril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delenit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augue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feugait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</a:t>
            </a:r>
          </a:p>
        </p:txBody>
      </p:sp>
      <p:pic>
        <p:nvPicPr>
          <p:cNvPr id="22" name="Picture 21" descr="A close-up of a graph&#10;&#10;Description automatically generated">
            <a:extLst>
              <a:ext uri="{FF2B5EF4-FFF2-40B4-BE49-F238E27FC236}">
                <a16:creationId xmlns:a16="http://schemas.microsoft.com/office/drawing/2014/main" id="{F7156016-3CB8-1B49-8EC4-D2A9D8A76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27" y="15773331"/>
            <a:ext cx="9153416" cy="5976326"/>
          </a:xfrm>
          <a:prstGeom prst="rect">
            <a:avLst/>
          </a:prstGeom>
        </p:spPr>
      </p:pic>
      <p:pic>
        <p:nvPicPr>
          <p:cNvPr id="24" name="Picture 23" descr="A yellow line with stars&#10;&#10;Description automatically generated">
            <a:extLst>
              <a:ext uri="{FF2B5EF4-FFF2-40B4-BE49-F238E27FC236}">
                <a16:creationId xmlns:a16="http://schemas.microsoft.com/office/drawing/2014/main" id="{9158F5B6-46F9-74C4-3EB1-48C0562C9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27" y="33339351"/>
            <a:ext cx="9153416" cy="6600336"/>
          </a:xfrm>
          <a:prstGeom prst="rect">
            <a:avLst/>
          </a:prstGeom>
          <a:ln>
            <a:noFill/>
          </a:ln>
        </p:spPr>
      </p:pic>
      <p:pic>
        <p:nvPicPr>
          <p:cNvPr id="26" name="Picture 25" descr="A close-up of a black background&#10;&#10;Description automatically generated">
            <a:extLst>
              <a:ext uri="{FF2B5EF4-FFF2-40B4-BE49-F238E27FC236}">
                <a16:creationId xmlns:a16="http://schemas.microsoft.com/office/drawing/2014/main" id="{76F8D174-AF13-B5F0-0405-1373BB507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3298" y="10003376"/>
            <a:ext cx="9151016" cy="7783943"/>
          </a:xfrm>
          <a:prstGeom prst="rect">
            <a:avLst/>
          </a:prstGeom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E291A9A-C349-61CE-D0E9-4B7F86A616D1}"/>
              </a:ext>
            </a:extLst>
          </p:cNvPr>
          <p:cNvSpPr/>
          <p:nvPr/>
        </p:nvSpPr>
        <p:spPr>
          <a:xfrm>
            <a:off x="10560898" y="29342314"/>
            <a:ext cx="9153416" cy="1059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62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74F850-F3AE-02E7-C8B4-FCB58F33369F}"/>
              </a:ext>
            </a:extLst>
          </p:cNvPr>
          <p:cNvSpPr txBox="1"/>
          <p:nvPr/>
        </p:nvSpPr>
        <p:spPr>
          <a:xfrm>
            <a:off x="11169242" y="30754750"/>
            <a:ext cx="8035301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luptatum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zzril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delenit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augue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feugait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minim.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luptatum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zzril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delenit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augue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feugait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.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(Text body Myriad Pro Regular,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22 pts) </a:t>
            </a:r>
          </a:p>
        </p:txBody>
      </p:sp>
      <p:pic>
        <p:nvPicPr>
          <p:cNvPr id="30" name="Picture 29" descr="A close-up of a galaxy&#10;&#10;Description automatically generated">
            <a:extLst>
              <a:ext uri="{FF2B5EF4-FFF2-40B4-BE49-F238E27FC236}">
                <a16:creationId xmlns:a16="http://schemas.microsoft.com/office/drawing/2014/main" id="{4B75F98C-FD89-1702-F41F-0CDA99EFB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9469" y="15597827"/>
            <a:ext cx="9153417" cy="13295979"/>
          </a:xfrm>
          <a:prstGeom prst="rect">
            <a:avLst/>
          </a:prstGeom>
          <a:ln>
            <a:noFill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A48A53-AEA0-6EE3-5E2E-3896B79652BD}"/>
              </a:ext>
            </a:extLst>
          </p:cNvPr>
          <p:cNvSpPr/>
          <p:nvPr/>
        </p:nvSpPr>
        <p:spPr>
          <a:xfrm>
            <a:off x="20249469" y="29342314"/>
            <a:ext cx="9153416" cy="1059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62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8C635A-CCB3-509A-8438-5C0C69E15477}"/>
              </a:ext>
            </a:extLst>
          </p:cNvPr>
          <p:cNvSpPr txBox="1"/>
          <p:nvPr/>
        </p:nvSpPr>
        <p:spPr>
          <a:xfrm>
            <a:off x="1276484" y="38319978"/>
            <a:ext cx="834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Fig 2. 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consectetuer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.</a:t>
            </a:r>
            <a:endParaRPr lang="en-US" sz="1700" b="1" dirty="0">
              <a:latin typeface="Myriad Pro Light" panose="020B0403030403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B46222-2A18-D2BA-8F3A-15C9BB6E869C}"/>
              </a:ext>
            </a:extLst>
          </p:cNvPr>
          <p:cNvSpPr txBox="1"/>
          <p:nvPr/>
        </p:nvSpPr>
        <p:spPr>
          <a:xfrm>
            <a:off x="1192135" y="20663902"/>
            <a:ext cx="856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Fig 1. 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Myriad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Semibold</a:t>
            </a:r>
            <a:r>
              <a:rPr lang="en-US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approx. 18 pts. </a:t>
            </a:r>
            <a:r>
              <a:rPr lang="en-US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.  Ut </a:t>
            </a:r>
            <a:r>
              <a:rPr lang="en-US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venian</a:t>
            </a:r>
            <a:r>
              <a:rPr lang="en-US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</a:t>
            </a:r>
            <a:r>
              <a:rPr lang="en-US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.</a:t>
            </a:r>
            <a:endParaRPr lang="en-US" sz="1700" b="1" dirty="0">
              <a:latin typeface="Myriad Pro Light" panose="020B0403030403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CFAB0F-BF24-3CEC-335E-CC0097976996}"/>
              </a:ext>
            </a:extLst>
          </p:cNvPr>
          <p:cNvSpPr txBox="1"/>
          <p:nvPr/>
        </p:nvSpPr>
        <p:spPr>
          <a:xfrm>
            <a:off x="10880706" y="16189934"/>
            <a:ext cx="856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Fig 3. 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consectetuer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.</a:t>
            </a:r>
            <a:endParaRPr lang="en-US" sz="1700" b="1" dirty="0">
              <a:latin typeface="Myriad Pro Light" panose="020B0403030403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878DA8F-9EA6-7F69-26E2-4F4FFFD51B64}"/>
              </a:ext>
            </a:extLst>
          </p:cNvPr>
          <p:cNvSpPr txBox="1"/>
          <p:nvPr/>
        </p:nvSpPr>
        <p:spPr>
          <a:xfrm>
            <a:off x="20541256" y="27327952"/>
            <a:ext cx="8569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Fig 4. 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consectetuer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1800" b="1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1800" b="1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 Light" panose="020B0403030403020204" pitchFamily="34" charset="0"/>
                <a:ea typeface="Calibri" charset="0"/>
                <a:cs typeface="Calibri" charset="0"/>
              </a:rPr>
              <a:t>.</a:t>
            </a:r>
            <a:endParaRPr lang="en-US" sz="1700" b="1" dirty="0">
              <a:latin typeface="Myriad Pro Light" panose="020B0403030403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1DF7FA7-30E6-5631-264C-13297F9EB604}"/>
              </a:ext>
            </a:extLst>
          </p:cNvPr>
          <p:cNvSpPr txBox="1"/>
          <p:nvPr/>
        </p:nvSpPr>
        <p:spPr>
          <a:xfrm>
            <a:off x="3681442" y="2465209"/>
            <a:ext cx="2400280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38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Author Name</a:t>
            </a:r>
            <a:r>
              <a:rPr lang="en-US" sz="3800" baseline="300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 1 </a:t>
            </a:r>
            <a:r>
              <a:rPr lang="en-US" sz="38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• Author Name </a:t>
            </a:r>
            <a:r>
              <a:rPr lang="en-US" sz="3800" baseline="300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2 </a:t>
            </a:r>
            <a:r>
              <a:rPr lang="en-US" sz="38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• Author Name</a:t>
            </a:r>
            <a:r>
              <a:rPr lang="en-US" sz="3800" baseline="300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 3 </a:t>
            </a:r>
            <a:r>
              <a:rPr lang="en-US" sz="38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• Author Name</a:t>
            </a:r>
            <a:r>
              <a:rPr lang="en-US" sz="3800" baseline="300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 4 </a:t>
            </a:r>
            <a:r>
              <a:rPr lang="en-US" sz="38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• Author Name</a:t>
            </a:r>
            <a:r>
              <a:rPr lang="en-US" sz="3800" baseline="30000" dirty="0">
                <a:solidFill>
                  <a:srgbClr val="FFFFFF"/>
                </a:solidFill>
                <a:latin typeface="Myriad Pro Cond" panose="020B0506030403020204" pitchFamily="34" charset="0"/>
                <a:ea typeface="Calibri" charset="0"/>
                <a:cs typeface="Calibri" charset="0"/>
              </a:rPr>
              <a:t> 5 </a:t>
            </a:r>
            <a:endParaRPr lang="en-US" sz="3800" dirty="0">
              <a:solidFill>
                <a:srgbClr val="FFFFFF"/>
              </a:solidFill>
              <a:latin typeface="Myriad Pro Cond" panose="020B0506030403020204" pitchFamily="34" charset="0"/>
              <a:ea typeface="Calibri" charset="0"/>
              <a:cs typeface="Calibri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3FF49E-B078-3398-DEA3-B65C922ED2D0}"/>
              </a:ext>
            </a:extLst>
          </p:cNvPr>
          <p:cNvSpPr txBox="1"/>
          <p:nvPr/>
        </p:nvSpPr>
        <p:spPr>
          <a:xfrm>
            <a:off x="1540250" y="5254827"/>
            <a:ext cx="8485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Abstract/Introduction (Subheading</a:t>
            </a:r>
          </a:p>
          <a:p>
            <a:r>
              <a:rPr lang="en-US" sz="2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Myriad Pro Black) </a:t>
            </a:r>
            <a:r>
              <a:rPr lang="en-US" sz="23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3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23</a:t>
            </a:r>
          </a:p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978A20-C886-E1D1-E2B3-563B32FC1357}"/>
              </a:ext>
            </a:extLst>
          </p:cNvPr>
          <p:cNvSpPr txBox="1"/>
          <p:nvPr/>
        </p:nvSpPr>
        <p:spPr>
          <a:xfrm>
            <a:off x="1480672" y="22752002"/>
            <a:ext cx="82813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Method (Subheading Myriad Pro Black) </a:t>
            </a:r>
            <a:r>
              <a:rPr lang="en-US" sz="2300" b="1" dirty="0" err="1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23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653AE0-1DB8-0E84-353D-A49799731F79}"/>
              </a:ext>
            </a:extLst>
          </p:cNvPr>
          <p:cNvSpPr txBox="1"/>
          <p:nvPr/>
        </p:nvSpPr>
        <p:spPr>
          <a:xfrm>
            <a:off x="11169242" y="30072379"/>
            <a:ext cx="82813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Results (Subheading Myriad Pro Black) </a:t>
            </a:r>
            <a:r>
              <a:rPr lang="en-US" sz="2300" b="1" dirty="0" err="1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23</a:t>
            </a:r>
          </a:p>
          <a:p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62969F-5BFE-798D-2234-8EA4D599CFF6}"/>
              </a:ext>
            </a:extLst>
          </p:cNvPr>
          <p:cNvSpPr txBox="1"/>
          <p:nvPr/>
        </p:nvSpPr>
        <p:spPr>
          <a:xfrm>
            <a:off x="11169242" y="19831624"/>
            <a:ext cx="8035301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luptatum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zzril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delenit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augue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feugait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luptatum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zzril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delenit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augue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feugait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(Text body Myriad Pro Regular,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22 pts)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DDB427-F77E-8009-BC47-40B356EA0EF2}"/>
              </a:ext>
            </a:extLst>
          </p:cNvPr>
          <p:cNvSpPr txBox="1"/>
          <p:nvPr/>
        </p:nvSpPr>
        <p:spPr>
          <a:xfrm>
            <a:off x="11169242" y="19147409"/>
            <a:ext cx="82813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Model (Subheading Myriad Pro Black) </a:t>
            </a:r>
            <a:r>
              <a:rPr lang="en-US" sz="2300" b="1" dirty="0" err="1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23</a:t>
            </a:r>
          </a:p>
          <a:p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24458A9-2BE0-128A-EBD1-FAA38272A64C}"/>
              </a:ext>
            </a:extLst>
          </p:cNvPr>
          <p:cNvSpPr txBox="1"/>
          <p:nvPr/>
        </p:nvSpPr>
        <p:spPr>
          <a:xfrm>
            <a:off x="20895912" y="6423900"/>
            <a:ext cx="8035301" cy="7879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luptatum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zzril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delenit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augue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feugait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luptatum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zzril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delenit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augue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feugait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(Text body Myriad Pro Regular,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22 pts)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36C71A8-9074-EDC4-B833-1633A93A77C8}"/>
              </a:ext>
            </a:extLst>
          </p:cNvPr>
          <p:cNvSpPr txBox="1"/>
          <p:nvPr/>
        </p:nvSpPr>
        <p:spPr>
          <a:xfrm>
            <a:off x="20895913" y="5254827"/>
            <a:ext cx="8281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Conclusions (Subheading</a:t>
            </a:r>
          </a:p>
          <a:p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Myriad Pro Black) </a:t>
            </a:r>
            <a:r>
              <a:rPr lang="en-US" sz="2300" b="1" dirty="0" err="1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23</a:t>
            </a:r>
          </a:p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653D5B-57CA-A4B3-B1D5-334C1CF8BF2D}"/>
              </a:ext>
            </a:extLst>
          </p:cNvPr>
          <p:cNvSpPr txBox="1"/>
          <p:nvPr/>
        </p:nvSpPr>
        <p:spPr>
          <a:xfrm>
            <a:off x="20895913" y="30795654"/>
            <a:ext cx="8035301" cy="855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euismod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tincidunt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laoreet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magna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erat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volutpat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Ut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wisi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enim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ad minim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veniam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quis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nostrud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exerci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tation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ullamcorper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suscipit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lobortis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nisl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ut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aliquip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ex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commodo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eros.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praesent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luptatum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zzril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delenit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augue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duis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feugait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Lorem ipsum dolor sit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amet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cons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ectetuer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adipiscing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sed diam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nonummy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nibh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. Duis autem vel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iriure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dolor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hendrerit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in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vulputate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velit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esse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molestie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consequat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, vel illum dolore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eu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feugiat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nulla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facilisis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at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vero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eros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accumsan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et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iusto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odio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dignissim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qui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blandit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present.</a:t>
            </a:r>
          </a:p>
          <a:p>
            <a:endParaRPr lang="en-US" sz="2200" dirty="0">
              <a:ln w="0">
                <a:noFill/>
              </a:ln>
              <a:solidFill>
                <a:srgbClr val="3333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yriad Pro" panose="020B0503030403020204" pitchFamily="34" charset="0"/>
              <a:ea typeface="Calibri" charset="0"/>
              <a:cs typeface="Calibri" charset="0"/>
            </a:endParaRPr>
          </a:p>
          <a:p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(Text body Myriad Pro Regular, </a:t>
            </a:r>
            <a:r>
              <a:rPr lang="en-US" sz="2200" dirty="0" err="1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200" dirty="0">
                <a:ln w="0">
                  <a:noFill/>
                </a:ln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22 pts)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C4425-11E3-574E-2581-6F9AA820E91B}"/>
              </a:ext>
            </a:extLst>
          </p:cNvPr>
          <p:cNvSpPr txBox="1"/>
          <p:nvPr/>
        </p:nvSpPr>
        <p:spPr>
          <a:xfrm>
            <a:off x="20895913" y="29812246"/>
            <a:ext cx="8281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Ongoing Work (Subheading</a:t>
            </a:r>
          </a:p>
          <a:p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Myriad Pro Black) </a:t>
            </a:r>
            <a:r>
              <a:rPr lang="en-US" sz="2300" b="1" dirty="0" err="1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Approx</a:t>
            </a:r>
            <a:r>
              <a:rPr lang="en-US" sz="2300" b="1" dirty="0">
                <a:ln w="0"/>
                <a:solidFill>
                  <a:srgbClr val="3333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yriad Pro" panose="020B0503030403020204" pitchFamily="34" charset="0"/>
                <a:ea typeface="Calibri" charset="0"/>
                <a:cs typeface="Calibri" charset="0"/>
              </a:rPr>
              <a:t> 23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9C0662-CED7-82C6-4A7F-684AF0A20A02}"/>
              </a:ext>
            </a:extLst>
          </p:cNvPr>
          <p:cNvSpPr txBox="1"/>
          <p:nvPr/>
        </p:nvSpPr>
        <p:spPr>
          <a:xfrm>
            <a:off x="1178122" y="41637097"/>
            <a:ext cx="2791896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Reference/s: Surname A, Surname B &amp; Surname C, 2018 </a:t>
            </a:r>
            <a:r>
              <a:rPr lang="en-US" sz="20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ApJ</a:t>
            </a:r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, 111, 123  |  Surname D, Surname E &amp; Surname F, 2012 </a:t>
            </a:r>
            <a:r>
              <a:rPr lang="en-US" sz="20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ApJ</a:t>
            </a:r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, 222, 456  |  Surname G, Surname H &amp; Surname I, 2018 </a:t>
            </a:r>
            <a:r>
              <a:rPr lang="en-US" sz="20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ApJ</a:t>
            </a:r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, 333, 789. Centrally aligned, Myriad Pro Bold Italic - </a:t>
            </a:r>
            <a:r>
              <a:rPr lang="en-US" sz="2000" b="1" i="1" dirty="0" err="1">
                <a:solidFill>
                  <a:schemeClr val="bg1"/>
                </a:solidFill>
                <a:latin typeface="Myriad Pro" panose="020B0503030403020204" pitchFamily="34" charset="0"/>
              </a:rPr>
              <a:t>approx</a:t>
            </a:r>
            <a:r>
              <a:rPr lang="en-US" sz="2000" b="1" i="1" dirty="0">
                <a:solidFill>
                  <a:schemeClr val="bg1"/>
                </a:solidFill>
                <a:latin typeface="Myriad Pro" panose="020B0503030403020204" pitchFamily="34" charset="0"/>
              </a:rPr>
              <a:t> 20 pts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8F82D7-8699-D6CB-23F0-813A68408E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47499" y="6468958"/>
            <a:ext cx="1333500" cy="110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17E257-E96C-5054-F2D4-87FB7EB21D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26233" y="6350412"/>
            <a:ext cx="1242295" cy="1242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AB2F28-2ECB-C8FA-2928-EC1E6D06A8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49239" y="6375110"/>
            <a:ext cx="1259249" cy="1259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C117C-57A3-2879-D377-CF1620F185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5480" y="6437732"/>
            <a:ext cx="867280" cy="119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10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168</TotalTime>
  <Words>1732</Words>
  <Application>Microsoft Macintosh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Myriad Pro</vt:lpstr>
      <vt:lpstr>Myriad Pro Cond</vt:lpstr>
      <vt:lpstr>Myriad Pro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J. Smith</dc:creator>
  <cp:lastModifiedBy>Amanda J. Smith</cp:lastModifiedBy>
  <cp:revision>25</cp:revision>
  <cp:lastPrinted>2024-04-26T10:20:22Z</cp:lastPrinted>
  <dcterms:created xsi:type="dcterms:W3CDTF">2024-04-25T11:27:04Z</dcterms:created>
  <dcterms:modified xsi:type="dcterms:W3CDTF">2024-04-26T10:21:13Z</dcterms:modified>
</cp:coreProperties>
</file>