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5E"/>
    <a:srgbClr val="FFA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/>
    <p:restoredTop sz="94674"/>
  </p:normalViewPr>
  <p:slideViewPr>
    <p:cSldViewPr snapToGrid="0" snapToObjects="1">
      <p:cViewPr>
        <p:scale>
          <a:sx n="41" d="100"/>
          <a:sy n="41" d="100"/>
        </p:scale>
        <p:origin x="30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55F4-887F-464E-9319-81856711E4F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4473-6F46-3049-9063-EE1D573D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1224598"/>
            <a:ext cx="21383625" cy="65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Author Name </a:t>
            </a:r>
            <a:r>
              <a:rPr lang="en-US" sz="35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Author Name </a:t>
            </a:r>
            <a:r>
              <a:rPr lang="en-US" sz="35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Author Name </a:t>
            </a:r>
            <a:r>
              <a:rPr lang="en-US" sz="35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Author Name </a:t>
            </a:r>
            <a:r>
              <a:rPr lang="en-US" sz="35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Author Name </a:t>
            </a:r>
            <a:r>
              <a:rPr lang="en-US" sz="35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00" y="2263930"/>
            <a:ext cx="1366265" cy="1132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785" y="2148773"/>
            <a:ext cx="1362364" cy="1362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8768" y="2193914"/>
            <a:ext cx="1246909" cy="1246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8387" y="2193914"/>
            <a:ext cx="987400" cy="1362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482501" y="2214357"/>
            <a:ext cx="4177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2 - Institute Name, Location details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3 - Institute Name, Location details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4 - Institute Name, Location details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5 - Institute Name, Location details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371241" y="28308336"/>
            <a:ext cx="2637969" cy="55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References</a:t>
            </a:r>
            <a:endParaRPr lang="en-US" sz="2500" b="1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5900" y="2383683"/>
            <a:ext cx="400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Institute of Astronomy,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Cambridge, UK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85493"/>
            <a:ext cx="21383625" cy="566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Title of Your Poster Here – Font Size Between 30 and 70 pts</a:t>
            </a:r>
            <a:endParaRPr lang="en-US" sz="57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664" y="1642471"/>
            <a:ext cx="2020068" cy="19549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0152" y="4771810"/>
            <a:ext cx="865535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Abstract </a:t>
            </a: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Lorem ipsum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cons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Lorem ipsum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endParaRPr lang="en-US" sz="2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57490" y="7128091"/>
            <a:ext cx="99007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Model</a:t>
            </a:r>
          </a:p>
          <a:p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Lorem ipsum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cons</a:t>
            </a:r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0152" y="23222300"/>
            <a:ext cx="865535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Method </a:t>
            </a: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57490" y="9988202"/>
            <a:ext cx="990073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57490" y="19436129"/>
            <a:ext cx="990074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Conclusions</a:t>
            </a: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7487" y="23637798"/>
            <a:ext cx="990073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Ongoing Work</a:t>
            </a: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sum dolor sit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tincidunt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laoreet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volutpat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ullamcorper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suscipit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lobortis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nisl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autem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iriure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hendrerit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vulputate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molestie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illum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feugiat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vero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eros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accumsan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iusto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odio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dignissim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qui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blandit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praesent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luptatum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zzril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delenit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augue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feugait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facilisi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3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657489" y="14357216"/>
            <a:ext cx="9900739" cy="4739488"/>
          </a:xfrm>
          <a:prstGeom prst="rect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657488" y="4044491"/>
            <a:ext cx="9900739" cy="2752709"/>
          </a:xfrm>
          <a:prstGeom prst="rect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80957" y="12375210"/>
            <a:ext cx="8694546" cy="5065209"/>
          </a:xfrm>
          <a:prstGeom prst="rect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0152" y="17962582"/>
            <a:ext cx="8694546" cy="4832020"/>
          </a:xfrm>
          <a:prstGeom prst="rect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07486" y="18379234"/>
            <a:ext cx="965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Fig 4 – Caption here – font between 15 – 20 points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07486" y="6124313"/>
            <a:ext cx="965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Fig 3 – Caption here – font between 15 – 20 points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34993" y="22097228"/>
            <a:ext cx="8521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accent1">
                    <a:lumMod val="50000"/>
                  </a:schemeClr>
                </a:solidFill>
              </a:rPr>
              <a:t>Fig 2 –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Caption here – font between 15 – 20 points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4993" y="16750813"/>
            <a:ext cx="8521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Fig 1 – Caption here – font between 15 – 20 points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56891" y="29159683"/>
            <a:ext cx="74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Surname G, Surname H &amp; Surname I, 2018 </a:t>
            </a:r>
            <a:r>
              <a:rPr lang="en-US" sz="1800" i="1" dirty="0" err="1" smtClean="0">
                <a:solidFill>
                  <a:schemeClr val="bg1"/>
                </a:solidFill>
              </a:rPr>
              <a:t>ApJ</a:t>
            </a:r>
            <a:r>
              <a:rPr lang="en-US" sz="1800" i="1" dirty="0" smtClean="0">
                <a:solidFill>
                  <a:schemeClr val="bg1"/>
                </a:solidFill>
              </a:rPr>
              <a:t>, 333, 789</a:t>
            </a:r>
          </a:p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Surname J, Surname K &amp; Surname L, 2012 </a:t>
            </a:r>
            <a:r>
              <a:rPr lang="en-US" sz="1800" i="1" dirty="0" err="1" smtClean="0">
                <a:solidFill>
                  <a:schemeClr val="bg1"/>
                </a:solidFill>
              </a:rPr>
              <a:t>ApJ</a:t>
            </a:r>
            <a:r>
              <a:rPr lang="en-US" sz="1800" i="1" dirty="0" smtClean="0">
                <a:solidFill>
                  <a:schemeClr val="bg1"/>
                </a:solidFill>
              </a:rPr>
              <a:t>, 444, 101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02838" y="29159683"/>
            <a:ext cx="74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Surname A, Surname B &amp; Surname C, 2018 </a:t>
            </a:r>
            <a:r>
              <a:rPr lang="en-US" sz="1800" i="1" dirty="0" err="1" smtClean="0">
                <a:solidFill>
                  <a:schemeClr val="bg1"/>
                </a:solidFill>
              </a:rPr>
              <a:t>ApJ</a:t>
            </a:r>
            <a:r>
              <a:rPr lang="en-US" sz="1800" i="1" dirty="0" smtClean="0">
                <a:solidFill>
                  <a:schemeClr val="bg1"/>
                </a:solidFill>
              </a:rPr>
              <a:t>, 111, 123</a:t>
            </a:r>
          </a:p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Surname D, Surname E &amp; Surname F, 2012 </a:t>
            </a:r>
            <a:r>
              <a:rPr lang="en-US" sz="1800" i="1" dirty="0" err="1" smtClean="0">
                <a:solidFill>
                  <a:schemeClr val="bg1"/>
                </a:solidFill>
              </a:rPr>
              <a:t>ApJ</a:t>
            </a:r>
            <a:r>
              <a:rPr lang="en-US" sz="1800" i="1" dirty="0" smtClean="0">
                <a:solidFill>
                  <a:schemeClr val="bg1"/>
                </a:solidFill>
              </a:rPr>
              <a:t>, 222, 456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385</TotalTime>
  <Words>754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Here</dc:title>
  <dc:creator>Microsoft Office User</dc:creator>
  <cp:lastModifiedBy>Microsoft Office User</cp:lastModifiedBy>
  <cp:revision>33</cp:revision>
  <cp:lastPrinted>2018-04-11T08:44:55Z</cp:lastPrinted>
  <dcterms:created xsi:type="dcterms:W3CDTF">2018-04-09T11:43:50Z</dcterms:created>
  <dcterms:modified xsi:type="dcterms:W3CDTF">2018-08-17T13:06:01Z</dcterms:modified>
</cp:coreProperties>
</file>