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if" ContentType="image/tiff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" lastIdx="1" clrIdx="0">
    <p:extLst>
      <p:ext uri="{19B8F6BF-5375-455C-9EA6-DF929625EA0E}">
        <p15:presenceInfo xmlns:p15="http://schemas.microsoft.com/office/powerpoint/2012/main" userId="" providerId=""/>
      </p:ext>
    </p:extLst>
  </p:cmAuthor>
  <p:cmAuthor id="2" name="Microsoft Office User" initials="Office [2]" lastIdx="1" clrIdx="1">
    <p:extLst>
      <p:ext uri="{19B8F6BF-5375-455C-9EA6-DF929625EA0E}">
        <p15:presenceInfo xmlns:p15="http://schemas.microsoft.com/office/powerpoint/2012/main" userId="" providerId="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7"/>
    <p:restoredTop sz="94606"/>
  </p:normalViewPr>
  <p:slideViewPr>
    <p:cSldViewPr snapToGrid="0" snapToObjects="1">
      <p:cViewPr>
        <p:scale>
          <a:sx n="44" d="100"/>
          <a:sy n="44" d="100"/>
        </p:scale>
        <p:origin x="272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9-05-10T11:04:14.132" idx="1">
    <p:pos x="16008" y="455"/>
    <p:text>Logo placeholders</p:text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6EE3-FBCF-DB4F-AFA0-D7898FEE383C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6D5D-8EAB-F849-956C-A1EA8CD6FB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6EE3-FBCF-DB4F-AFA0-D7898FEE383C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6D5D-8EAB-F849-956C-A1EA8CD6FB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6EE3-FBCF-DB4F-AFA0-D7898FEE383C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6D5D-8EAB-F849-956C-A1EA8CD6FB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6EE3-FBCF-DB4F-AFA0-D7898FEE383C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6D5D-8EAB-F849-956C-A1EA8CD6FB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6EE3-FBCF-DB4F-AFA0-D7898FEE383C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6D5D-8EAB-F849-956C-A1EA8CD6FB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6EE3-FBCF-DB4F-AFA0-D7898FEE383C}" type="datetimeFigureOut">
              <a:rPr lang="en-US" smtClean="0"/>
              <a:t>5/10/19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6D5D-8EAB-F849-956C-A1EA8CD6FB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6EE3-FBCF-DB4F-AFA0-D7898FEE383C}" type="datetimeFigureOut">
              <a:rPr lang="en-US" smtClean="0"/>
              <a:t>5/10/19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6D5D-8EAB-F849-956C-A1EA8CD6FB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6EE3-FBCF-DB4F-AFA0-D7898FEE383C}" type="datetimeFigureOut">
              <a:rPr lang="en-US" smtClean="0"/>
              <a:t>5/10/19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6D5D-8EAB-F849-956C-A1EA8CD6FB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6EE3-FBCF-DB4F-AFA0-D7898FEE383C}" type="datetimeFigureOut">
              <a:rPr lang="en-US" smtClean="0"/>
              <a:t>5/10/19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6D5D-8EAB-F849-956C-A1EA8CD6FB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6EE3-FBCF-DB4F-AFA0-D7898FEE383C}" type="datetimeFigureOut">
              <a:rPr lang="en-US" smtClean="0"/>
              <a:t>5/10/19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6D5D-8EAB-F849-956C-A1EA8CD6FB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6EE3-FBCF-DB4F-AFA0-D7898FEE383C}" type="datetimeFigureOut">
              <a:rPr lang="en-US" smtClean="0"/>
              <a:t>5/10/19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B6D5D-8EAB-F849-956C-A1EA8CD6FB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56EE3-FBCF-DB4F-AFA0-D7898FEE383C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B6D5D-8EAB-F849-956C-A1EA8CD6F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55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6" Type="http://schemas.openxmlformats.org/officeDocument/2006/relationships/image" Target="../media/image5.emf"/><Relationship Id="rId7" Type="http://schemas.openxmlformats.org/officeDocument/2006/relationships/image" Target="../media/image6.emf"/><Relationship Id="rId8" Type="http://schemas.openxmlformats.org/officeDocument/2006/relationships/comments" Target="../comments/comment1.xm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737419" y="941209"/>
            <a:ext cx="21383625" cy="56677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213832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700" b="1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The Title of Your Poster Here – Font Size Between 30 and 70 pts</a:t>
            </a:r>
            <a:endParaRPr lang="en-US" sz="5700" b="1" dirty="0">
              <a:solidFill>
                <a:schemeClr val="accent1">
                  <a:lumMod val="75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1" y="1224598"/>
            <a:ext cx="21383625" cy="65699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213832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500" dirty="0" smtClean="0">
              <a:solidFill>
                <a:schemeClr val="accent1">
                  <a:lumMod val="75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  <a:p>
            <a:endParaRPr lang="en-US" sz="4000" dirty="0">
              <a:solidFill>
                <a:schemeClr val="accent1">
                  <a:lumMod val="75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29412" y="1363981"/>
            <a:ext cx="19439659" cy="65699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213832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3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500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Author Name </a:t>
            </a:r>
            <a:r>
              <a:rPr lang="en-US" sz="3500" baseline="30000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1</a:t>
            </a:r>
            <a:r>
              <a:rPr lang="en-US" sz="3500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, Author Name </a:t>
            </a:r>
            <a:r>
              <a:rPr lang="en-US" sz="3500" baseline="30000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2</a:t>
            </a:r>
            <a:r>
              <a:rPr lang="en-US" sz="3500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, Author Name </a:t>
            </a:r>
            <a:r>
              <a:rPr lang="en-US" sz="3500" baseline="30000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3</a:t>
            </a:r>
            <a:r>
              <a:rPr lang="en-US" sz="3500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, Author Name </a:t>
            </a:r>
            <a:r>
              <a:rPr lang="en-US" sz="3500" baseline="30000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4</a:t>
            </a:r>
            <a:r>
              <a:rPr lang="en-US" sz="3500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, Author Name </a:t>
            </a:r>
            <a:r>
              <a:rPr lang="en-US" sz="3500" baseline="30000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5</a:t>
            </a:r>
            <a:r>
              <a:rPr lang="en-US" sz="3500" dirty="0" smtClean="0">
                <a:solidFill>
                  <a:schemeClr val="accent1">
                    <a:lumMod val="75000"/>
                  </a:schemeClr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endParaRPr lang="en-US" sz="4000" dirty="0">
              <a:solidFill>
                <a:schemeClr val="accent1">
                  <a:lumMod val="75000"/>
                </a:schemeClr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19491" y="721856"/>
            <a:ext cx="1193113" cy="9885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64822" y="587257"/>
            <a:ext cx="1189706" cy="118970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80691" y="653260"/>
            <a:ext cx="1088884" cy="108888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922615" y="632398"/>
            <a:ext cx="862263" cy="118970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403879" y="323490"/>
            <a:ext cx="1454811" cy="1407882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829413" y="1951021"/>
            <a:ext cx="261251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1 - Institute Name, Location details, 2 - Institute Name, Location details</a:t>
            </a:r>
          </a:p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3 - Institute Name, Location details, 4 - Institute Name, Location details, 5 - Institute Name, Location details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7419" y="3605803"/>
            <a:ext cx="9408985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Abstract </a:t>
            </a:r>
          </a:p>
          <a:p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sum dolor sit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amet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consectetuer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adipiscing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elit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sed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diam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nonummy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nibh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euismod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tincidunt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laoreet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dolore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magna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aliquam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erat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volutpat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wisi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enim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ad minim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veniam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quis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nostrud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exerci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tation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ullamcorper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suscipit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lobortis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nisl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aliquip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ex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ea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commodo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consequat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Duis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autem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eum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iriure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dolor in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hendrerit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in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vulputate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velit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esse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molestie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consequat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illum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dolore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eu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feugiat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nulla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facilisis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at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vero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eros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et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accumsan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et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iusto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odio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dignissim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qui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blandit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praesent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luptatum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zzril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delenit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augue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duis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dolore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te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feugait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nulla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facilisi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. Lorem ipsum dolor sit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amet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cons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ectetuer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adipiscing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elit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sed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diam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nonummy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nibh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euismod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tincidunt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laoreet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dolore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magna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aliquam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erat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volutpat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wisi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enim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ad minim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veniam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quis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nostrud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exerci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tation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ullamcorper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suscipit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.</a:t>
            </a:r>
            <a:endParaRPr lang="en-US" sz="3500" b="1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664206" y="4404571"/>
            <a:ext cx="8719331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Model</a:t>
            </a:r>
          </a:p>
          <a:p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nisl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aliquip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ex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ea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commodo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consequat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Duis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autem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eum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iriure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dolor in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hendrerit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in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vulputate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velit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esse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molestie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consequat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illum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dolore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eu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feugiat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nulla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facilisis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at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vero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eros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et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accumsan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et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iusto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odio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dignissim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qui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blandit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praesent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luptatum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zzril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delenit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augue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duis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dolore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te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feugait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nulla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facilisi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. Lorem ipsum dolor sit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amet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cons</a:t>
            </a:r>
            <a:endParaRPr lang="en-US" sz="3500" b="1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7420" y="15204423"/>
            <a:ext cx="9515546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Method </a:t>
            </a:r>
          </a:p>
          <a:p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sum dolor sit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amet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consectetuer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adipiscing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elit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sed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diam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nonummy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nibh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euismod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tincidunt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laoreet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dolore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magna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aliquam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erat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volutpat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wisi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enim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ad minim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veniam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quis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nostrud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exerci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tation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ullamcorper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suscipit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lobortis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nisl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aliquip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ex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ea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commodo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consequat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Duis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autem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eum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iriure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dolor in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hendrerit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in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vulputate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velit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esse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molestie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consequat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illum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dolore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eu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feugiat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nulla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facilisis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at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vero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eros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et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accumsan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et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iusto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odio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dignissim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qui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blandit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praesent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luptatum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zzril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delenit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augue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duis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dolore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te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feugait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nulla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facilisi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. </a:t>
            </a:r>
            <a:endParaRPr lang="en-US" sz="3500" b="1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708887" y="8150126"/>
            <a:ext cx="8719330" cy="4807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Results</a:t>
            </a:r>
          </a:p>
          <a:p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sum dolor sit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amet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consectetuer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adipiscing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elit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sed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diam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nonummy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nibh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euismod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tincidunt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laoreet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dolore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magna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aliquam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erat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volutpat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wisi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enim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ad minim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veniam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quis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nostrud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exerci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tation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ullamcorper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suscipit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lobortis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nisl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aliquip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ex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ea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commodo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consequat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Duis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autem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eum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iriure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dolor in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hendrerit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in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vulputate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velit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esse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molestie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consequat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illum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dolore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eu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feugiat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nulla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facilisis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at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vero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eros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et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accumsan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et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iusto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odio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dignissim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qui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blandit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praesent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luptatum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zzril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delenit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augue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duis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dolore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te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feugait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nulla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facilisi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. </a:t>
            </a:r>
            <a:endParaRPr lang="en-US" sz="3500" b="1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9884138" y="11614621"/>
            <a:ext cx="9900734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Conclusions</a:t>
            </a:r>
          </a:p>
          <a:p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sum dolor sit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amet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consectetuer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adipiscing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elit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sed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diam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nonummy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nibh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euismod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tincidunt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laoreet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dolore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magna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aliquam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erat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volutpat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wisi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enim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ad minim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veniam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quis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nostrud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exerci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tation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ullamcorper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suscipit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lobortis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nisl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aliquip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ex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ea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commodo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consequat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Duis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autem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eum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iriure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dolor in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hendrerit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in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vulputate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velit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esse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molestie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consequat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illum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dolore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eu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feugiat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nulla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facilisis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at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vero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eros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et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accumsan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et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iusto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odio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dignissim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qui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blandit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praesent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luptatum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zzril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delenit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augue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duis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dolore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te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feugait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nulla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facilisi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. </a:t>
            </a:r>
            <a:endParaRPr lang="en-US" sz="3500" b="1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884135" y="15816290"/>
            <a:ext cx="9900733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Ongoing Work</a:t>
            </a:r>
          </a:p>
          <a:p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sum dolor sit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amet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consectetuer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adipiscing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elit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sed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diam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nonummy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nibh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euismod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tincidunt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laoreet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dolore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magna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aliquam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erat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volutpat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wisi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enim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ad minim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veniam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quis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nostrud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exerci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tation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ullamcorper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suscipit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lobortis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nisl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ut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aliquip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ex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ea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commodo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consequat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Duis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autem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eum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iriure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dolor in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hendrerit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in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vulputate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velit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esse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molestie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consequat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illum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dolore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eu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feugiat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nulla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facilisis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at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vero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eros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et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accumsan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et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iusto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odio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dignissim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qui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blandit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praesent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luptatum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zzril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delenit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augue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duis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dolore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te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feugait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nulla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700" dirty="0" err="1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facilisi</a:t>
            </a:r>
            <a:r>
              <a:rPr lang="en-US" sz="270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charset="0"/>
                <a:ea typeface="Calibri" charset="0"/>
                <a:cs typeface="Calibri" charset="0"/>
              </a:rPr>
              <a:t>. </a:t>
            </a:r>
            <a:endParaRPr lang="en-US" sz="3500" b="1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9884135" y="6467135"/>
            <a:ext cx="9900733" cy="4739488"/>
          </a:xfrm>
          <a:prstGeom prst="rect">
            <a:avLst/>
          </a:prstGeom>
          <a:solidFill>
            <a:schemeClr val="tx2">
              <a:lumMod val="60000"/>
              <a:lumOff val="40000"/>
              <a:alpha val="38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37419" y="10167802"/>
            <a:ext cx="9515547" cy="4557997"/>
          </a:xfrm>
          <a:prstGeom prst="rect">
            <a:avLst/>
          </a:prstGeom>
          <a:solidFill>
            <a:schemeClr val="tx2">
              <a:lumMod val="60000"/>
              <a:lumOff val="40000"/>
              <a:alpha val="38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0733672" y="13453036"/>
            <a:ext cx="8694546" cy="4832020"/>
          </a:xfrm>
          <a:prstGeom prst="rect">
            <a:avLst/>
          </a:prstGeom>
          <a:solidFill>
            <a:schemeClr val="tx2">
              <a:lumMod val="60000"/>
              <a:lumOff val="40000"/>
              <a:alpha val="38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0134132" y="10520288"/>
            <a:ext cx="96507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Fig 4 – Caption here – font between 15 – 20 points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948513" y="17587682"/>
            <a:ext cx="85218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Fig 2 – Caption here – font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between 15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– 20 points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991456" y="14036193"/>
            <a:ext cx="85218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Fig 1 – Caption here – font between 15 – 20 points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9901338" y="2840791"/>
            <a:ext cx="9900733" cy="3125746"/>
          </a:xfrm>
          <a:prstGeom prst="rect">
            <a:avLst/>
          </a:prstGeom>
          <a:solidFill>
            <a:schemeClr val="tx2">
              <a:lumMod val="60000"/>
              <a:lumOff val="40000"/>
              <a:alpha val="38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151337" y="5327885"/>
            <a:ext cx="96507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Fig 3 – Caption here – font between 15 – 20 points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609358" y="20563167"/>
            <a:ext cx="100724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>
                <a:solidFill>
                  <a:schemeClr val="bg1"/>
                </a:solidFill>
              </a:rPr>
              <a:t>Surname A, Surname B &amp; Surname C, 2018 </a:t>
            </a:r>
            <a:r>
              <a:rPr lang="en-US" sz="1600" i="1" dirty="0" err="1">
                <a:solidFill>
                  <a:schemeClr val="bg1"/>
                </a:solidFill>
              </a:rPr>
              <a:t>ApJ</a:t>
            </a:r>
            <a:r>
              <a:rPr lang="en-US" sz="1600" i="1" dirty="0">
                <a:solidFill>
                  <a:schemeClr val="bg1"/>
                </a:solidFill>
              </a:rPr>
              <a:t>, 111, 123</a:t>
            </a:r>
          </a:p>
          <a:p>
            <a:pPr algn="ctr"/>
            <a:r>
              <a:rPr lang="en-US" sz="1600" i="1" dirty="0">
                <a:solidFill>
                  <a:schemeClr val="bg1"/>
                </a:solidFill>
              </a:rPr>
              <a:t>Surname D, Surname E &amp; Surname F, 2012 </a:t>
            </a:r>
            <a:r>
              <a:rPr lang="en-US" sz="1600" i="1" dirty="0" err="1">
                <a:solidFill>
                  <a:schemeClr val="bg1"/>
                </a:solidFill>
              </a:rPr>
              <a:t>ApJ</a:t>
            </a:r>
            <a:r>
              <a:rPr lang="en-US" sz="1600" i="1" dirty="0">
                <a:solidFill>
                  <a:schemeClr val="bg1"/>
                </a:solidFill>
              </a:rPr>
              <a:t>, 222, 456</a:t>
            </a:r>
            <a:endParaRPr lang="en-US" sz="1600" i="1" dirty="0">
              <a:solidFill>
                <a:schemeClr val="bg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411060" y="20563168"/>
            <a:ext cx="100724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>
                <a:solidFill>
                  <a:schemeClr val="bg1"/>
                </a:solidFill>
              </a:rPr>
              <a:t>Surname A, Surname B &amp; Surname C, 2018 </a:t>
            </a:r>
            <a:r>
              <a:rPr lang="en-US" sz="1600" i="1" dirty="0" err="1">
                <a:solidFill>
                  <a:schemeClr val="bg1"/>
                </a:solidFill>
              </a:rPr>
              <a:t>ApJ</a:t>
            </a:r>
            <a:r>
              <a:rPr lang="en-US" sz="1600" i="1" dirty="0">
                <a:solidFill>
                  <a:schemeClr val="bg1"/>
                </a:solidFill>
              </a:rPr>
              <a:t>, 111, 123</a:t>
            </a:r>
          </a:p>
          <a:p>
            <a:pPr algn="ctr"/>
            <a:r>
              <a:rPr lang="en-US" sz="1600" i="1" dirty="0">
                <a:solidFill>
                  <a:schemeClr val="bg1"/>
                </a:solidFill>
              </a:rPr>
              <a:t>Surname D, Surname E &amp; Surname F, 2012 </a:t>
            </a:r>
            <a:r>
              <a:rPr lang="en-US" sz="1600" i="1" dirty="0" err="1">
                <a:solidFill>
                  <a:schemeClr val="bg1"/>
                </a:solidFill>
              </a:rPr>
              <a:t>ApJ</a:t>
            </a:r>
            <a:r>
              <a:rPr lang="en-US" sz="1600" i="1" dirty="0">
                <a:solidFill>
                  <a:schemeClr val="bg1"/>
                </a:solidFill>
              </a:rPr>
              <a:t>, 222, 456</a:t>
            </a:r>
            <a:endParaRPr lang="en-US" sz="1600" i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433609" y="19784471"/>
            <a:ext cx="326003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i="1" dirty="0" smtClean="0">
                <a:solidFill>
                  <a:schemeClr val="bg1"/>
                </a:solidFill>
              </a:rPr>
              <a:t>References</a:t>
            </a:r>
            <a:endParaRPr lang="en-US" sz="23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734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736</Words>
  <Application>Microsoft Macintosh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6</cp:revision>
  <dcterms:created xsi:type="dcterms:W3CDTF">2019-05-03T09:43:43Z</dcterms:created>
  <dcterms:modified xsi:type="dcterms:W3CDTF">2019-05-10T10:10:04Z</dcterms:modified>
</cp:coreProperties>
</file>